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77" r:id="rId4"/>
    <p:sldId id="276" r:id="rId5"/>
    <p:sldId id="260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62838-83DC-4D37-82F2-3DAE34B9937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Sanitary Engineering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0" y="2514600"/>
            <a:ext cx="64912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Sewerage Engineering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 smtClean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haroni" pitchFamily="2" charset="-79"/>
                <a:ea typeface="+mj-ea"/>
                <a:cs typeface="Aharoni" pitchFamily="2" charset="-79"/>
              </a:rPr>
              <a:t>Secondary Treatment System</a:t>
            </a:r>
            <a:endParaRPr lang="en-US" sz="3200" b="1" dirty="0">
              <a:solidFill>
                <a:srgbClr val="FF0000"/>
              </a:solidFill>
              <a:latin typeface="Aharoni" pitchFamily="2" charset="-79"/>
              <a:ea typeface="+mj-ea"/>
              <a:cs typeface="Aharoni" pitchFamily="2" charset="-79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Dr.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Muhanad</a:t>
            </a: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 M.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Abbas</a:t>
            </a:r>
            <a:endParaRPr lang="en-US" sz="2000" b="1" dirty="0">
              <a:solidFill>
                <a:schemeClr val="tx2"/>
              </a:solidFill>
              <a:latin typeface="Arial Black" pitchFamily="34" charset="0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304800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 Black" pitchFamily="34" charset="0"/>
              </a:rPr>
              <a:t>Suspended Growth </a:t>
            </a:r>
            <a:r>
              <a:rPr lang="en-US" sz="2600" dirty="0" smtClean="0">
                <a:solidFill>
                  <a:srgbClr val="FF0000"/>
                </a:solidFill>
                <a:latin typeface="Arial Black" pitchFamily="34" charset="0"/>
              </a:rPr>
              <a:t>Process clarifier design</a:t>
            </a:r>
            <a:endParaRPr lang="en-US" sz="2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en-US" sz="26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170" name="Picture 2" descr="ÙØªÙØ¬Ø© Ø¨Ø­Ø« Ø§ÙØµÙØ± Ø¹Ù âªwastewater secondary clarifierâ¬â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8149164" cy="4953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نتيجة بحث الصور عن ‪water supply home intakes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" name="AutoShape 2" descr="نتيجة بحث الصور عن ‪bacteria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" name="AutoShape 2" descr="ÙØªÙØ¬Ø© Ø¨Ø­Ø« Ø§ÙØµÙØ± Ø¹Ù âªArbitrary flow reactors of waste wate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ÙØªÙØ¬Ø© Ø¨Ø­Ø« Ø§ÙØµÙØ± Ø¹Ù âªArbitrary flow reactors of waste wate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ØµÙØ±Ø© Ø°Ø§Øª ØµÙØ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"/>
            <a:ext cx="8153400" cy="6115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AutoShape 6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AutoShape 8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AutoShape 10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0" name="AutoShape 12" descr="ÙØªÙØ¬Ø© Ø¨Ø­Ø« Ø§ÙØµÙØ± Ø¹Ù âªattached growth process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2" name="AutoShape 14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" name="AutoShape 16" descr="ÙØªÙØ¬Ø© Ø¨Ø­Ø« Ø§ÙØµÙØ± Ø¹Ù âªattached growth process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ÙØªÙØ¬Ø© Ø¨Ø­Ø« Ø§ÙØµÙØ± Ø¹Ù âªwastewater secondary clarifierâ¬â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38150"/>
            <a:ext cx="8153400" cy="611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AutoShape 6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AutoShape 8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AutoShape 10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0" name="AutoShape 12" descr="ÙØªÙØ¬Ø© Ø¨Ø­Ø« Ø§ÙØµÙØ± Ø¹Ù âªattached growth process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2" name="AutoShape 14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" name="AutoShape 16" descr="ÙØªÙØ¬Ø© Ø¨Ø­Ø« Ø§ÙØµÙØ± Ø¹Ù âªattached growth process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" name="AutoShape 2" descr="ÙØªÙØ¬Ø© Ø¨Ø­Ø« Ø§ÙØµÙØ± Ø¹Ù âªcompletely mixed process with solid recycle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ÙØªÙØ¬Ø© Ø¨Ø­Ø« Ø§ÙØµÙØ± Ø¹Ù âªcompletely mixed process with solid recycle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ÙØªÙØ¬Ø© Ø¨Ø­Ø« Ø§ÙØµÙØ± Ø¹Ù âªcompletely mixed process with solid recycle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" name="AutoShape 2" descr="ÙØªÙØ¬Ø© Ø¨Ø­Ø« Ø§ÙØµÙØ± Ø¹Ù âªwastewater secondary clarifie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ÙØªÙØ¬Ø© Ø¨Ø­Ø« Ø§ÙØµÙØ± Ø¹Ù âªwastewater secondary clarifie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ÙØªÙØ¬Ø© Ø¨Ø­Ø« Ø§ÙØµÙØ± Ø¹Ù âªwastewater secondary clarifie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 descr="ÙØªÙØ¬Ø© Ø¨Ø­Ø« Ø§ÙØµÙØ± Ø¹Ù âªwastewater secondary clarifierâ¬â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533400"/>
            <a:ext cx="8190869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ÙØªÙØ¬Ø© Ø¨Ø­Ø« Ø§ÙØµÙØ± Ø¹Ù âªwastewater secondary clarifierâ¬â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8153400" cy="4593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607</TotalTime>
  <Words>19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72</cp:revision>
  <dcterms:created xsi:type="dcterms:W3CDTF">2017-10-16T19:06:06Z</dcterms:created>
  <dcterms:modified xsi:type="dcterms:W3CDTF">2018-04-23T21:21:41Z</dcterms:modified>
</cp:coreProperties>
</file>